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CC99"/>
    <a:srgbClr val="FFCCFF"/>
    <a:srgbClr val="FF99FF"/>
    <a:srgbClr val="FF0066"/>
    <a:srgbClr val="66FFFF"/>
    <a:srgbClr val="FF9933"/>
    <a:srgbClr val="FF6600"/>
    <a:srgbClr val="FF8F43"/>
    <a:srgbClr val="FF78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2" autoAdjust="0"/>
    <p:restoredTop sz="97015" autoAdjust="0"/>
  </p:normalViewPr>
  <p:slideViewPr>
    <p:cSldViewPr>
      <p:cViewPr>
        <p:scale>
          <a:sx n="60" d="100"/>
          <a:sy n="60" d="100"/>
        </p:scale>
        <p:origin x="-175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2F7A2-099A-498B-826C-250672324999}" type="datetimeFigureOut">
              <a:rPr lang="vi-VN" smtClean="0"/>
              <a:t>21/08/2020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C520A-6C7B-447A-8FCD-6FB0FEDF6A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2854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59595-F458-44E0-B940-9929F4B1A6BF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3587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10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CỘNG 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2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156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3810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5231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5504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99546" y="1584265"/>
            <a:ext cx="8692054" cy="87791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22" name="Group 21"/>
          <p:cNvGrpSpPr/>
          <p:nvPr/>
        </p:nvGrpSpPr>
        <p:grpSpPr>
          <a:xfrm>
            <a:off x="6246399" y="1571298"/>
            <a:ext cx="2608567" cy="914400"/>
            <a:chOff x="1066800" y="4816366"/>
            <a:chExt cx="2608567" cy="914400"/>
          </a:xfrm>
        </p:grpSpPr>
        <p:sp>
          <p:nvSpPr>
            <p:cNvPr id="23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 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94" y="1660635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248" y="1660634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Rounded Rectangle 34"/>
          <p:cNvSpPr/>
          <p:nvPr/>
        </p:nvSpPr>
        <p:spPr>
          <a:xfrm>
            <a:off x="304800" y="2588001"/>
            <a:ext cx="8692054" cy="87791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Rounded Rectangle 40"/>
          <p:cNvSpPr/>
          <p:nvPr/>
        </p:nvSpPr>
        <p:spPr>
          <a:xfrm>
            <a:off x="304800" y="3594367"/>
            <a:ext cx="8692054" cy="87791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7" name="Rounded Rectangle 46"/>
          <p:cNvSpPr/>
          <p:nvPr/>
        </p:nvSpPr>
        <p:spPr>
          <a:xfrm>
            <a:off x="304800" y="4600733"/>
            <a:ext cx="8692054" cy="87791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3" name="Rounded Rectangle 52"/>
          <p:cNvSpPr/>
          <p:nvPr/>
        </p:nvSpPr>
        <p:spPr>
          <a:xfrm>
            <a:off x="304800" y="5636001"/>
            <a:ext cx="8692054" cy="87791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648" y="1655544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165" y="1647958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627" y="1647957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025" y="1655214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3" name="Group 62"/>
          <p:cNvGrpSpPr/>
          <p:nvPr/>
        </p:nvGrpSpPr>
        <p:grpSpPr>
          <a:xfrm>
            <a:off x="6259535" y="2590800"/>
            <a:ext cx="2608567" cy="914400"/>
            <a:chOff x="1066800" y="4816366"/>
            <a:chExt cx="2608567" cy="914400"/>
          </a:xfrm>
        </p:grpSpPr>
        <p:sp>
          <p:nvSpPr>
            <p:cNvPr id="64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 + 2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30" y="2680137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384" y="2680136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784" y="2675046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301" y="2667460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161" y="2674716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61" y="2674716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3" name="Group 72"/>
          <p:cNvGrpSpPr/>
          <p:nvPr/>
        </p:nvGrpSpPr>
        <p:grpSpPr>
          <a:xfrm>
            <a:off x="6264905" y="3565634"/>
            <a:ext cx="2608567" cy="914400"/>
            <a:chOff x="1066800" y="4816366"/>
            <a:chExt cx="2608567" cy="914400"/>
          </a:xfrm>
        </p:grpSpPr>
        <p:sp>
          <p:nvSpPr>
            <p:cNvPr id="74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 + 3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7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654971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754" y="3654970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154" y="3649880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531" y="3649550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131" y="3649550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872" y="3670736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3" name="Group 82"/>
          <p:cNvGrpSpPr/>
          <p:nvPr/>
        </p:nvGrpSpPr>
        <p:grpSpPr>
          <a:xfrm>
            <a:off x="6264905" y="4587766"/>
            <a:ext cx="2608567" cy="914400"/>
            <a:chOff x="1066800" y="4816366"/>
            <a:chExt cx="2608567" cy="914400"/>
          </a:xfrm>
        </p:grpSpPr>
        <p:sp>
          <p:nvSpPr>
            <p:cNvPr id="84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+ 4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677103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754" y="4677102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531" y="4671682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131" y="4671682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872" y="4692868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966" y="4721770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3" name="Group 92"/>
          <p:cNvGrpSpPr/>
          <p:nvPr/>
        </p:nvGrpSpPr>
        <p:grpSpPr>
          <a:xfrm>
            <a:off x="6264905" y="5591502"/>
            <a:ext cx="2608567" cy="914400"/>
            <a:chOff x="1066800" y="4816366"/>
            <a:chExt cx="2608567" cy="914400"/>
          </a:xfrm>
        </p:grpSpPr>
        <p:sp>
          <p:nvSpPr>
            <p:cNvPr id="94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 + 5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680839"/>
            <a:ext cx="9144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531" y="5675418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131" y="5675418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872" y="5696604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966" y="5725506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566" y="5728136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" name="TextBox 102"/>
          <p:cNvSpPr txBox="1"/>
          <p:nvPr/>
        </p:nvSpPr>
        <p:spPr>
          <a:xfrm>
            <a:off x="8366234" y="1752600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8366794" y="2771001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382000" y="3757870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366782" y="4780002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382000" y="5767972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33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4" grpId="0" animBg="1"/>
      <p:bldP spid="105" grpId="0" animBg="1"/>
      <p:bldP spid="106" grpId="0" animBg="1"/>
      <p:bldP spid="1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3810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550480"/>
            <a:ext cx="2682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09600" y="1828800"/>
            <a:ext cx="1676400" cy="7620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+ 1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9600" y="2971800"/>
            <a:ext cx="1676400" cy="7620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9600" y="4159468"/>
            <a:ext cx="1676400" cy="7620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+ 1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77000" y="1828800"/>
            <a:ext cx="1676400" cy="7620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77000" y="2971800"/>
            <a:ext cx="1676400" cy="7620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+ 3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77000" y="4159468"/>
            <a:ext cx="1676400" cy="7620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+ 2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581400" y="1844566"/>
            <a:ext cx="1676400" cy="762000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581400" y="2987566"/>
            <a:ext cx="1676400" cy="762000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+ 3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581400" y="4175234"/>
            <a:ext cx="1676400" cy="762000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+ 4</a:t>
            </a:r>
          </a:p>
        </p:txBody>
      </p:sp>
      <p:sp>
        <p:nvSpPr>
          <p:cNvPr id="26" name="Oval 25"/>
          <p:cNvSpPr/>
          <p:nvPr/>
        </p:nvSpPr>
        <p:spPr>
          <a:xfrm>
            <a:off x="2330668" y="1828800"/>
            <a:ext cx="762000" cy="762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318378" y="3038169"/>
            <a:ext cx="762000" cy="762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2318378" y="4191000"/>
            <a:ext cx="762000" cy="762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318234" y="1844566"/>
            <a:ext cx="762000" cy="762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5305944" y="3053935"/>
            <a:ext cx="762000" cy="762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5305944" y="4206766"/>
            <a:ext cx="762000" cy="762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8216464" y="1828800"/>
            <a:ext cx="762000" cy="762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8204174" y="3038169"/>
            <a:ext cx="762000" cy="762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vi-VN" sz="4800" b="1" dirty="0">
              <a:solidFill>
                <a:srgbClr val="FF000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8204174" y="4191000"/>
            <a:ext cx="762000" cy="762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vi-VN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6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3810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5231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5504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922" y="1219200"/>
            <a:ext cx="34480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078" y="3048000"/>
            <a:ext cx="3371850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078" y="4876800"/>
            <a:ext cx="33909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" name="TextBox 69"/>
          <p:cNvSpPr txBox="1"/>
          <p:nvPr/>
        </p:nvSpPr>
        <p:spPr>
          <a:xfrm>
            <a:off x="747623" y="1534537"/>
            <a:ext cx="650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2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81782" y="3318038"/>
            <a:ext cx="650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81782" y="5220712"/>
            <a:ext cx="650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c)</a:t>
            </a:r>
            <a:endParaRPr lang="vi-VN" sz="3200" b="1" dirty="0"/>
          </a:p>
        </p:txBody>
      </p:sp>
      <p:grpSp>
        <p:nvGrpSpPr>
          <p:cNvPr id="97" name="Group 96"/>
          <p:cNvGrpSpPr/>
          <p:nvPr/>
        </p:nvGrpSpPr>
        <p:grpSpPr>
          <a:xfrm>
            <a:off x="5103399" y="1587115"/>
            <a:ext cx="2821401" cy="914400"/>
            <a:chOff x="1066800" y="4816366"/>
            <a:chExt cx="2821401" cy="914400"/>
          </a:xfrm>
        </p:grpSpPr>
        <p:sp>
          <p:nvSpPr>
            <p:cNvPr id="108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 +      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3263706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20602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5105400" y="3505200"/>
            <a:ext cx="2821401" cy="914400"/>
            <a:chOff x="1066800" y="4816366"/>
            <a:chExt cx="2821401" cy="914400"/>
          </a:xfrm>
        </p:grpSpPr>
        <p:sp>
          <p:nvSpPr>
            <p:cNvPr id="112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     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3263706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20602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105400" y="5410200"/>
            <a:ext cx="2821401" cy="914400"/>
            <a:chOff x="1066800" y="4816366"/>
            <a:chExt cx="2821401" cy="914400"/>
          </a:xfrm>
        </p:grpSpPr>
        <p:sp>
          <p:nvSpPr>
            <p:cNvPr id="116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 + 4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3263706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1356705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6232634" y="1770594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465443" y="1767316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243613" y="3695988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449677" y="3695988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5530424" y="5602436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7465443" y="5595580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0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120" grpId="0" animBg="1"/>
      <p:bldP spid="122" grpId="0" animBg="1"/>
      <p:bldP spid="123" grpId="0" animBg="1"/>
      <p:bldP spid="124" grpId="0" animBg="1"/>
      <p:bldP spid="1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840216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982399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1009696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pSp>
        <p:nvGrpSpPr>
          <p:cNvPr id="97" name="Group 96"/>
          <p:cNvGrpSpPr/>
          <p:nvPr/>
        </p:nvGrpSpPr>
        <p:grpSpPr>
          <a:xfrm>
            <a:off x="685800" y="2590800"/>
            <a:ext cx="2824815" cy="914400"/>
            <a:chOff x="1066800" y="4816366"/>
            <a:chExt cx="2824815" cy="914400"/>
          </a:xfrm>
        </p:grpSpPr>
        <p:sp>
          <p:nvSpPr>
            <p:cNvPr id="108" name="Title 1"/>
            <p:cNvSpPr txBox="1">
              <a:spLocks/>
            </p:cNvSpPr>
            <p:nvPr/>
          </p:nvSpPr>
          <p:spPr>
            <a:xfrm>
              <a:off x="1066800" y="4816366"/>
              <a:ext cx="2824815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 +       = 2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2137256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1892492" y="2774279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FF0000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029200" y="2590800"/>
            <a:ext cx="2824815" cy="914400"/>
            <a:chOff x="1066800" y="4816366"/>
            <a:chExt cx="2824815" cy="914400"/>
          </a:xfrm>
        </p:grpSpPr>
        <p:sp>
          <p:nvSpPr>
            <p:cNvPr id="30" name="Title 1"/>
            <p:cNvSpPr txBox="1">
              <a:spLocks/>
            </p:cNvSpPr>
            <p:nvPr/>
          </p:nvSpPr>
          <p:spPr>
            <a:xfrm>
              <a:off x="1066800" y="4816366"/>
              <a:ext cx="2824815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 +       = 5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2137256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235892" y="2774279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85800" y="4038600"/>
            <a:ext cx="2824815" cy="914400"/>
            <a:chOff x="1066800" y="4816366"/>
            <a:chExt cx="2824815" cy="914400"/>
          </a:xfrm>
        </p:grpSpPr>
        <p:sp>
          <p:nvSpPr>
            <p:cNvPr id="34" name="Title 1"/>
            <p:cNvSpPr txBox="1">
              <a:spLocks/>
            </p:cNvSpPr>
            <p:nvPr/>
          </p:nvSpPr>
          <p:spPr>
            <a:xfrm>
              <a:off x="1066800" y="4816366"/>
              <a:ext cx="2824815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      = 4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2137256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892492" y="4222079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029200" y="4038600"/>
            <a:ext cx="2824815" cy="914400"/>
            <a:chOff x="1066800" y="4816366"/>
            <a:chExt cx="2824815" cy="914400"/>
          </a:xfrm>
        </p:grpSpPr>
        <p:sp>
          <p:nvSpPr>
            <p:cNvPr id="38" name="Title 1"/>
            <p:cNvSpPr txBox="1">
              <a:spLocks/>
            </p:cNvSpPr>
            <p:nvPr/>
          </p:nvSpPr>
          <p:spPr>
            <a:xfrm>
              <a:off x="1066800" y="4816366"/>
              <a:ext cx="2824815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 +       = 6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2137256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235892" y="4222079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80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32" grpId="0" animBg="1"/>
      <p:bldP spid="36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141</Words>
  <Application>Microsoft Office PowerPoint</Application>
  <PresentationFormat>On-screen Show (4:3)</PresentationFormat>
  <Paragraphs>78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58</cp:revision>
  <dcterms:created xsi:type="dcterms:W3CDTF">2006-08-16T00:00:00Z</dcterms:created>
  <dcterms:modified xsi:type="dcterms:W3CDTF">2020-08-21T09:22:43Z</dcterms:modified>
</cp:coreProperties>
</file>